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7" r:id="rId2"/>
    <p:sldId id="258" r:id="rId3"/>
    <p:sldId id="268" r:id="rId4"/>
    <p:sldId id="267" r:id="rId5"/>
    <p:sldId id="260" r:id="rId6"/>
    <p:sldId id="269" r:id="rId7"/>
    <p:sldId id="259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B06C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3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3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3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2666-977F-41EF-B185-F022562CE393}" type="datetimeFigureOut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E763-5240-45E9-B4D8-D22002D10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68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1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8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5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76" y="5080000"/>
            <a:ext cx="376567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06C9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c.ac.uk/web/FILES/Corporate_publications_SFCCP022016_GenderActionPlanInterimreport/SFCCP022016_Gender_Action_Plan_Interim_repor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JP1zPOfq_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t_iZ8M3W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7437"/>
            <a:ext cx="7772400" cy="164252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B06C96"/>
                </a:solidFill>
              </a:rPr>
              <a:t>Inspiring Women in Stem and Beyond</a:t>
            </a:r>
            <a:endParaRPr lang="en-GB" dirty="0">
              <a:solidFill>
                <a:srgbClr val="B06C9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Angela Alexander</a:t>
            </a:r>
            <a:br>
              <a:rPr lang="en-GB" dirty="0" smtClean="0"/>
            </a:br>
            <a:r>
              <a:rPr lang="en-GB" dirty="0" smtClean="0"/>
              <a:t>NUS Scotland Women’s Officer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9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6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InspireHerFuture</a:t>
            </a:r>
            <a:endParaRPr lang="en-GB" dirty="0"/>
          </a:p>
        </p:txBody>
      </p:sp>
      <p:pic>
        <p:nvPicPr>
          <p:cNvPr id="1028" name="Picture 4" descr="http://berrowvillagehall-somerset.co.uk/wp-content/uploads/2015/12/coming-s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1528765"/>
            <a:ext cx="3771898" cy="37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Continuing the principles of #</a:t>
            </a:r>
            <a:r>
              <a:rPr lang="en-GB" dirty="0" err="1" smtClean="0"/>
              <a:t>ThisAyrshireGirlCan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Sharing stories</a:t>
            </a:r>
          </a:p>
          <a:p>
            <a:endParaRPr lang="en-GB" dirty="0"/>
          </a:p>
          <a:p>
            <a:r>
              <a:rPr lang="en-GB" dirty="0" smtClean="0"/>
              <a:t>Student led</a:t>
            </a:r>
          </a:p>
          <a:p>
            <a:endParaRPr lang="en-GB" dirty="0"/>
          </a:p>
          <a:p>
            <a:r>
              <a:rPr lang="en-GB" dirty="0" smtClean="0"/>
              <a:t>Replication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Gender action plan</a:t>
            </a:r>
          </a:p>
          <a:p>
            <a:endParaRPr lang="en-GB" dirty="0"/>
          </a:p>
          <a:p>
            <a:r>
              <a:rPr lang="en-GB" dirty="0"/>
              <a:t>Work with more organisations</a:t>
            </a:r>
          </a:p>
          <a:p>
            <a:endParaRPr lang="en-GB" dirty="0"/>
          </a:p>
          <a:p>
            <a:r>
              <a:rPr lang="en-GB" dirty="0"/>
              <a:t>Look beyond </a:t>
            </a:r>
            <a:r>
              <a:rPr lang="en-GB" dirty="0" smtClean="0"/>
              <a:t>STEM, and even beyond subjects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barriers</a:t>
            </a:r>
          </a:p>
          <a:p>
            <a:endParaRPr lang="en-GB" dirty="0" smtClean="0"/>
          </a:p>
          <a:p>
            <a:r>
              <a:rPr lang="en-GB" dirty="0" smtClean="0"/>
              <a:t>Student support (mainstreaming)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Signposting national agencies and organisations</a:t>
            </a:r>
          </a:p>
          <a:p>
            <a:endParaRPr lang="en-GB" dirty="0"/>
          </a:p>
          <a:p>
            <a:r>
              <a:rPr lang="en-GB" dirty="0" smtClean="0"/>
              <a:t>Work with your students association</a:t>
            </a:r>
          </a:p>
          <a:p>
            <a:endParaRPr lang="en-GB" dirty="0"/>
          </a:p>
          <a:p>
            <a:r>
              <a:rPr lang="en-GB" dirty="0" smtClean="0"/>
              <a:t>Identify the courses with the highest gender imbalance on your campus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7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to you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</a:p>
          <a:p>
            <a:endParaRPr lang="en-GB" dirty="0"/>
          </a:p>
          <a:p>
            <a:r>
              <a:rPr lang="en-GB" dirty="0" smtClean="0"/>
              <a:t>What can you do in your role to address gender imbalance nationally, </a:t>
            </a:r>
            <a:r>
              <a:rPr lang="en-GB" smtClean="0"/>
              <a:t>or locally?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6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Identified low number of women in certain subjects at Ayrshire college:</a:t>
            </a:r>
          </a:p>
          <a:p>
            <a:endParaRPr lang="en-GB" dirty="0" smtClean="0"/>
          </a:p>
          <a:p>
            <a:r>
              <a:rPr lang="en-GB" dirty="0" smtClean="0"/>
              <a:t>Aeronautical engineering</a:t>
            </a:r>
          </a:p>
          <a:p>
            <a:r>
              <a:rPr lang="en-GB" dirty="0"/>
              <a:t>M</a:t>
            </a:r>
            <a:r>
              <a:rPr lang="en-GB" dirty="0" smtClean="0"/>
              <a:t>otor mechanics</a:t>
            </a:r>
          </a:p>
          <a:p>
            <a:r>
              <a:rPr lang="en-GB" dirty="0" smtClean="0"/>
              <a:t>Construction</a:t>
            </a:r>
          </a:p>
          <a:p>
            <a:r>
              <a:rPr lang="en-GB" dirty="0"/>
              <a:t>C</a:t>
            </a:r>
            <a:r>
              <a:rPr lang="en-GB" dirty="0" smtClean="0"/>
              <a:t>omputer related subjects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yrshirecollegeblog.files.wordpress.com/2015/10/img_1377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8" y="204973"/>
            <a:ext cx="6068291" cy="53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National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SFC’s Gender Action Plan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48719"/>
            <a:ext cx="7086600" cy="310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128" y="6311899"/>
            <a:ext cx="7179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Graph: Scottish Funding Council’s Interim Gender Action Plan, Feb 2016. page 19, available </a:t>
            </a:r>
            <a:r>
              <a:rPr lang="en-GB" sz="1400" i="1" dirty="0" smtClean="0">
                <a:hlinkClick r:id="rId3"/>
              </a:rPr>
              <a:t>here</a:t>
            </a:r>
            <a:r>
              <a:rPr lang="en-GB" sz="1400" i="1" dirty="0" smtClean="0"/>
              <a:t>.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564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Underrepresentation creates underrepresentation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Breaking the cycle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9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JP1zPOfq_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055" y="1027907"/>
            <a:ext cx="8961889" cy="50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Social media #</a:t>
            </a:r>
            <a:r>
              <a:rPr lang="en-GB" dirty="0" err="1" smtClean="0"/>
              <a:t>ThisAyrshireGirlCan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Employer network events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4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Att_iZ8M3W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989" y="90153"/>
            <a:ext cx="8890021" cy="50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pic>
        <p:nvPicPr>
          <p:cNvPr id="2050" name="Picture 2" descr="https://www.skillsdevelopmentscotland.co.uk/media/41251/thisayrshiregirlcan.jpg?anchor=center&amp;mode=crop&amp;width=455&amp;height=400&amp;rnd=13106656734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89" y="1235240"/>
            <a:ext cx="4785395" cy="420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429" y="2355014"/>
            <a:ext cx="7886700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1050" dirty="0" smtClean="0"/>
              <a:t>Image: Skills Development Scotland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413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167</Words>
  <Application>Microsoft Office PowerPoint</Application>
  <PresentationFormat>On-screen Show (4:3)</PresentationFormat>
  <Paragraphs>64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Inspiring Women in Stem and Beyond</vt:lpstr>
      <vt:lpstr>Background</vt:lpstr>
      <vt:lpstr>PowerPoint Presentation</vt:lpstr>
      <vt:lpstr>The National Picture</vt:lpstr>
      <vt:lpstr>Barriers</vt:lpstr>
      <vt:lpstr>PowerPoint Presentation</vt:lpstr>
      <vt:lpstr>Approach</vt:lpstr>
      <vt:lpstr>PowerPoint Presentation</vt:lpstr>
      <vt:lpstr>Impact</vt:lpstr>
      <vt:lpstr>Where next?</vt:lpstr>
      <vt:lpstr>#InspireHerFuture</vt:lpstr>
      <vt:lpstr>Continuing the principles of #ThisAyrshireGirlCan</vt:lpstr>
      <vt:lpstr>Evolution</vt:lpstr>
      <vt:lpstr>Other considerations</vt:lpstr>
      <vt:lpstr>What can you do?</vt:lpstr>
      <vt:lpstr>Over to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 Boden</dc:creator>
  <cp:lastModifiedBy>Nicole Cairns</cp:lastModifiedBy>
  <cp:revision>40</cp:revision>
  <dcterms:created xsi:type="dcterms:W3CDTF">2016-08-26T10:45:04Z</dcterms:created>
  <dcterms:modified xsi:type="dcterms:W3CDTF">2018-03-26T14:02:21Z</dcterms:modified>
</cp:coreProperties>
</file>